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png" ContentType="image/png"/>
  <Override PartName="/ppt/media/image57.png" ContentType="image/png"/>
  <Override PartName="/ppt/media/image1.png" ContentType="image/png"/>
  <Override PartName="/ppt/media/image8.png" ContentType="image/png"/>
  <Override PartName="/ppt/media/image38.png" ContentType="image/png"/>
  <Override PartName="/ppt/media/image2.jpeg" ContentType="image/jpeg"/>
  <Override PartName="/ppt/media/image59.png" ContentType="image/png"/>
  <Override PartName="/ppt/media/image3.png" ContentType="image/png"/>
  <Override PartName="/ppt/media/image21.png" ContentType="image/png"/>
  <Override PartName="/ppt/media/image6.jpeg" ContentType="image/jpe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3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9.png" ContentType="image/png"/>
  <Override PartName="/ppt/media/image42.jpeg" ContentType="image/jpeg"/>
  <Override PartName="/ppt/media/image40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8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2.png" ContentType="image/png"/>
  <Override PartName="/ppt/media/image74.jpeg" ContentType="image/jpeg"/>
  <Override PartName="/ppt/media/image7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eveilsportifamplepuis.fr/" TargetMode="External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mailto:eveilsportifamplepuis@orange.fr" TargetMode="External"/><Relationship Id="rId2" Type="http://schemas.openxmlformats.org/officeDocument/2006/relationships/image" Target="../media/image73.pn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eveilsportifamplepuis.fr/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11760" y="1954440"/>
            <a:ext cx="8519040" cy="20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Guide de l’adhérent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11760" y="3815280"/>
            <a:ext cx="851904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L’inscription et le paiement en ligne sur Comiti</a:t>
            </a:r>
            <a:endParaRPr b="0" lang="fr-F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95700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6229800" y="1084680"/>
            <a:ext cx="2697120" cy="426240"/>
          </a:xfrm>
          <a:prstGeom prst="rect">
            <a:avLst/>
          </a:prstGeom>
          <a:solidFill>
            <a:srgbClr val="00aeab"/>
          </a:solidFill>
          <a:ln w="9360">
            <a:solidFill>
              <a:srgbClr val="f3f3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EVEIL SPORTIF AMPLEPUIS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6229800" y="1318680"/>
            <a:ext cx="1867680" cy="4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Google Shape;62;p13" descr=""/>
          <p:cNvPicPr/>
          <p:nvPr/>
        </p:nvPicPr>
        <p:blipFill>
          <a:blip r:embed="rId1"/>
          <a:stretch/>
        </p:blipFill>
        <p:spPr>
          <a:xfrm>
            <a:off x="3282120" y="587160"/>
            <a:ext cx="2578320" cy="257832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360000" y="288000"/>
            <a:ext cx="2007360" cy="11581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6696000" y="1872000"/>
            <a:ext cx="1683000" cy="13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77;p22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3. Ajouter un membre à la famille (enfant / second parent)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2369520" y="1172880"/>
            <a:ext cx="440388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ajouter un / des membres à votre famille, cliquez sur votre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nom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en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haut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à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droite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Google Shape;182;p22" descr=""/>
          <p:cNvPicPr/>
          <p:nvPr/>
        </p:nvPicPr>
        <p:blipFill>
          <a:blip r:embed="rId2"/>
          <a:srcRect l="14382" t="0" r="14707" b="25301"/>
          <a:stretch/>
        </p:blipFill>
        <p:spPr>
          <a:xfrm>
            <a:off x="2589480" y="1972440"/>
            <a:ext cx="4058640" cy="2271240"/>
          </a:xfrm>
          <a:prstGeom prst="rect">
            <a:avLst/>
          </a:prstGeom>
          <a:ln>
            <a:noFill/>
          </a:ln>
        </p:spPr>
      </p:pic>
      <p:pic>
        <p:nvPicPr>
          <p:cNvPr id="150" name="Google Shape;183;p22" descr=""/>
          <p:cNvPicPr/>
          <p:nvPr/>
        </p:nvPicPr>
        <p:blipFill>
          <a:blip r:embed="rId3"/>
          <a:stretch/>
        </p:blipFill>
        <p:spPr>
          <a:xfrm>
            <a:off x="5741280" y="187380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681027C-C3E5-4CC5-818F-17C0BB69FC79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3. Ajouter un membre à la famille (enfant / second parent)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Google Shape;190;p23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2369520" y="1401480"/>
            <a:ext cx="440388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Puis sur le bouton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Ma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famille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680472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Google Shape;194;p23" descr=""/>
          <p:cNvPicPr/>
          <p:nvPr/>
        </p:nvPicPr>
        <p:blipFill>
          <a:blip r:embed="rId2"/>
          <a:srcRect l="14598" t="0" r="15268" b="25082"/>
          <a:stretch/>
        </p:blipFill>
        <p:spPr>
          <a:xfrm>
            <a:off x="2589480" y="1960920"/>
            <a:ext cx="4070160" cy="2309040"/>
          </a:xfrm>
          <a:prstGeom prst="rect">
            <a:avLst/>
          </a:prstGeom>
          <a:ln>
            <a:noFill/>
          </a:ln>
        </p:spPr>
      </p:pic>
      <p:pic>
        <p:nvPicPr>
          <p:cNvPr id="157" name="Google Shape;195;p23" descr=""/>
          <p:cNvPicPr/>
          <p:nvPr/>
        </p:nvPicPr>
        <p:blipFill>
          <a:blip r:embed="rId3"/>
          <a:stretch/>
        </p:blipFill>
        <p:spPr>
          <a:xfrm>
            <a:off x="4843440" y="281340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58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5C8E4A71-F0AB-44FD-B604-08AB24331D9F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3. Ajouter un membre à la famille (enfant / second parent)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Google Shape;202;p24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369520" y="1438920"/>
            <a:ext cx="440388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Et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Ajouter une personne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680472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Google Shape;206;p24" descr=""/>
          <p:cNvPicPr/>
          <p:nvPr/>
        </p:nvPicPr>
        <p:blipFill>
          <a:blip r:embed="rId2"/>
          <a:srcRect l="14562" t="0" r="20642" b="31320"/>
          <a:stretch/>
        </p:blipFill>
        <p:spPr>
          <a:xfrm>
            <a:off x="2567160" y="1967400"/>
            <a:ext cx="4089600" cy="2302560"/>
          </a:xfrm>
          <a:prstGeom prst="rect">
            <a:avLst/>
          </a:prstGeom>
          <a:ln>
            <a:noFill/>
          </a:ln>
        </p:spPr>
      </p:pic>
      <p:pic>
        <p:nvPicPr>
          <p:cNvPr id="164" name="Google Shape;207;p24" descr=""/>
          <p:cNvPicPr/>
          <p:nvPr/>
        </p:nvPicPr>
        <p:blipFill>
          <a:blip r:embed="rId3"/>
          <a:stretch/>
        </p:blipFill>
        <p:spPr>
          <a:xfrm>
            <a:off x="4446000" y="344016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9A122BA0-0718-41E3-B06E-EAAB180B9556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3. Ajouter un membre à la famille (enfant / second parent)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Google Shape;214;p25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2369520" y="1286640"/>
            <a:ext cx="440388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Renseignez ici les coordonnées du membre de la famille à ajouter (fils, fille, second parent)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6972480" y="1828800"/>
            <a:ext cx="1991880" cy="18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Choisissez dans “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Lien de parenté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entre fils / fille / second parent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Vous pouvez laisser les champs d’adresse mail, de numéro de téléphone et d’adresse identique au profil du responsable légal.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Veillez à préciser le prénom de l’enfant, le nom s’il diffère, le genre et surtout 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l’âge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qui 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permet de répartir les groupes.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Google Shape;219;p25" descr=""/>
          <p:cNvPicPr/>
          <p:nvPr/>
        </p:nvPicPr>
        <p:blipFill>
          <a:blip r:embed="rId2"/>
          <a:srcRect l="15534" t="0" r="15617" b="24834"/>
          <a:stretch/>
        </p:blipFill>
        <p:spPr>
          <a:xfrm>
            <a:off x="2606760" y="1964160"/>
            <a:ext cx="4037760" cy="234144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9C5DA22-38CE-4184-BC6E-4CBAA07A8158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Accéder aux activités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A65554E-FD2E-4633-832C-B8D465EC26D0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4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4. Accéder aux activités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80472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Google Shape;306;p33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699840" y="1172880"/>
            <a:ext cx="77432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accéder aux différentes activités,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utilisez la rubrique 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« voir les activités annuelles »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Google Shape;309;p33" descr=""/>
          <p:cNvPicPr/>
          <p:nvPr/>
        </p:nvPicPr>
        <p:blipFill>
          <a:blip r:embed="rId2"/>
          <a:srcRect l="26801" t="0" r="26898" b="92976"/>
          <a:stretch/>
        </p:blipFill>
        <p:spPr>
          <a:xfrm>
            <a:off x="2566440" y="1981800"/>
            <a:ext cx="4122000" cy="33336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2592000" y="1963440"/>
            <a:ext cx="4103640" cy="2428200"/>
          </a:xfrm>
          <a:prstGeom prst="rect">
            <a:avLst/>
          </a:prstGeom>
          <a:ln>
            <a:noFill/>
          </a:ln>
        </p:spPr>
      </p:pic>
      <p:pic>
        <p:nvPicPr>
          <p:cNvPr id="182" name="Google Shape;310;p33" descr=""/>
          <p:cNvPicPr/>
          <p:nvPr/>
        </p:nvPicPr>
        <p:blipFill>
          <a:blip r:embed="rId4"/>
          <a:stretch/>
        </p:blipFill>
        <p:spPr>
          <a:xfrm>
            <a:off x="4693320" y="388800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8E787F0-E19E-4FFA-A5B1-F08D58255AD5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4. Accéder aux activités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680472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Google Shape;319;p34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699840" y="1401480"/>
            <a:ext cx="77432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Les filtres facilitent l’accès aux offres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Google Shape;321;p34" descr=""/>
          <p:cNvPicPr/>
          <p:nvPr/>
        </p:nvPicPr>
        <p:blipFill>
          <a:blip r:embed="rId2"/>
          <a:srcRect l="15312" t="0" r="15934" b="27586"/>
          <a:stretch/>
        </p:blipFill>
        <p:spPr>
          <a:xfrm>
            <a:off x="2566440" y="1984320"/>
            <a:ext cx="4122000" cy="2306160"/>
          </a:xfrm>
          <a:prstGeom prst="rect">
            <a:avLst/>
          </a:prstGeom>
          <a:ln>
            <a:noFill/>
          </a:ln>
        </p:spPr>
      </p:pic>
      <p:pic>
        <p:nvPicPr>
          <p:cNvPr id="189" name="Google Shape;322;p34" descr=""/>
          <p:cNvPicPr/>
          <p:nvPr/>
        </p:nvPicPr>
        <p:blipFill>
          <a:blip r:embed="rId3"/>
          <a:stretch/>
        </p:blipFill>
        <p:spPr>
          <a:xfrm>
            <a:off x="5512680" y="286452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5270D403-64AD-4F7C-9A88-79C87663A01E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Lire une activité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847964FD-2EF2-44A0-A8C7-9C9B909703DE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5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5. Lire une activité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Google Shape;339;p36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1248840" y="1172880"/>
            <a:ext cx="66452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être certain que l’activité correspond bien,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lisez bien les indications 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oogle Shape;341;p36" descr=""/>
          <p:cNvPicPr/>
          <p:nvPr/>
        </p:nvPicPr>
        <p:blipFill>
          <a:blip r:embed="rId2"/>
          <a:srcRect l="15274" t="0" r="9588" b="19188"/>
          <a:stretch/>
        </p:blipFill>
        <p:spPr>
          <a:xfrm>
            <a:off x="2605680" y="1978200"/>
            <a:ext cx="4077720" cy="232920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B7F1B23B-A3D8-492F-B7B6-C8876495ED13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Inscription à une activité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E21B5CA4-B680-4FE2-9157-89AAB1D4EA98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6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68960" y="36900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Sommaire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68960" y="923760"/>
            <a:ext cx="4373280" cy="34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Accéder à l’espace d’inscription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Créer un compte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Ajout d’un membre à la famille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Accéder aux activités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Lire une activité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Inscription à une activité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Ajuster son panier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Paiement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Suivi des inscriptions et paiements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Télécharger une facture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8680">
              <a:lnSpc>
                <a:spcPct val="115000"/>
              </a:lnSpc>
              <a:buClr>
                <a:srgbClr val="595959"/>
              </a:buClr>
              <a:buFont typeface="Montserrat"/>
              <a:buAutoNum type="arabicPeriod"/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Documents à fournir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Google Shape;69;p14" descr=""/>
          <p:cNvPicPr/>
          <p:nvPr/>
        </p:nvPicPr>
        <p:blipFill>
          <a:blip r:embed="rId1"/>
          <a:stretch/>
        </p:blipFill>
        <p:spPr>
          <a:xfrm>
            <a:off x="8277840" y="4425480"/>
            <a:ext cx="618120" cy="61812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88068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8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Montserrat"/>
              </a:rPr>
              <a:t>Guide proposé par Comiti</a:t>
            </a:r>
            <a:endParaRPr b="0" lang="fr-FR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6809760" y="2140200"/>
            <a:ext cx="18676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5"/>
          <p:cNvSpPr/>
          <p:nvPr/>
        </p:nvSpPr>
        <p:spPr>
          <a:xfrm>
            <a:off x="6809760" y="2426040"/>
            <a:ext cx="186768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6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D0A29A6-A363-4524-965F-D0E3941D5C56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1988280" y="923760"/>
            <a:ext cx="4373280" cy="34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5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9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14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17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19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22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25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31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33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36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15000"/>
              </a:lnSpc>
            </a:pP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4598640" y="1141200"/>
            <a:ext cx="1488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9"/>
          <p:cNvSpPr/>
          <p:nvPr/>
        </p:nvSpPr>
        <p:spPr>
          <a:xfrm>
            <a:off x="3116880" y="1411920"/>
            <a:ext cx="2970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0"/>
          <p:cNvSpPr/>
          <p:nvPr/>
        </p:nvSpPr>
        <p:spPr>
          <a:xfrm>
            <a:off x="4598640" y="1691640"/>
            <a:ext cx="1488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1"/>
          <p:cNvSpPr/>
          <p:nvPr/>
        </p:nvSpPr>
        <p:spPr>
          <a:xfrm flipV="1">
            <a:off x="3744000" y="2005920"/>
            <a:ext cx="2241720" cy="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2"/>
          <p:cNvSpPr/>
          <p:nvPr/>
        </p:nvSpPr>
        <p:spPr>
          <a:xfrm>
            <a:off x="3506760" y="2242800"/>
            <a:ext cx="2468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3"/>
          <p:cNvSpPr/>
          <p:nvPr/>
        </p:nvSpPr>
        <p:spPr>
          <a:xfrm>
            <a:off x="3456000" y="2872800"/>
            <a:ext cx="2529360" cy="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4"/>
          <p:cNvSpPr/>
          <p:nvPr/>
        </p:nvSpPr>
        <p:spPr>
          <a:xfrm>
            <a:off x="3888000" y="2519640"/>
            <a:ext cx="2111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5"/>
          <p:cNvSpPr/>
          <p:nvPr/>
        </p:nvSpPr>
        <p:spPr>
          <a:xfrm>
            <a:off x="4896000" y="3358800"/>
            <a:ext cx="1089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6"/>
          <p:cNvSpPr/>
          <p:nvPr/>
        </p:nvSpPr>
        <p:spPr>
          <a:xfrm>
            <a:off x="4176000" y="3671640"/>
            <a:ext cx="1738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7"/>
          <p:cNvSpPr/>
          <p:nvPr/>
        </p:nvSpPr>
        <p:spPr>
          <a:xfrm flipV="1">
            <a:off x="3600000" y="3959280"/>
            <a:ext cx="2385720" cy="1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8"/>
          <p:cNvSpPr/>
          <p:nvPr/>
        </p:nvSpPr>
        <p:spPr>
          <a:xfrm>
            <a:off x="2520000" y="3095640"/>
            <a:ext cx="3466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chemeClr val="dk2"/>
            </a:solidFill>
            <a:custDash>
              <a:ds d="100000" sp="8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368;p39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pic>
        <p:nvPicPr>
          <p:cNvPr id="205" name="Google Shape;369;p39" descr=""/>
          <p:cNvPicPr/>
          <p:nvPr/>
        </p:nvPicPr>
        <p:blipFill>
          <a:blip r:embed="rId2"/>
          <a:srcRect l="15156" t="21391" r="15295" b="9076"/>
          <a:stretch/>
        </p:blipFill>
        <p:spPr>
          <a:xfrm>
            <a:off x="2588760" y="2137320"/>
            <a:ext cx="4058280" cy="215532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6. Inscription à une activité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95700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274400" y="864000"/>
            <a:ext cx="66452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certain que l’offre consultée correspond à l’offre à laquelle vous souhaitez vous inscrire / inscrire votre enfant, cliquez sur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Inscription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Google Shape;374;p39" descr=""/>
          <p:cNvPicPr/>
          <p:nvPr/>
        </p:nvPicPr>
        <p:blipFill>
          <a:blip r:embed="rId3"/>
          <a:srcRect l="14810" t="0" r="14896" b="89501"/>
          <a:stretch/>
        </p:blipFill>
        <p:spPr>
          <a:xfrm>
            <a:off x="2588760" y="1975680"/>
            <a:ext cx="4058280" cy="322200"/>
          </a:xfrm>
          <a:prstGeom prst="rect">
            <a:avLst/>
          </a:prstGeom>
          <a:ln>
            <a:noFill/>
          </a:ln>
        </p:spPr>
      </p:pic>
      <p:pic>
        <p:nvPicPr>
          <p:cNvPr id="210" name="Google Shape;376;p39" descr=""/>
          <p:cNvPicPr/>
          <p:nvPr/>
        </p:nvPicPr>
        <p:blipFill>
          <a:blip r:embed="rId4"/>
          <a:stretch/>
        </p:blipFill>
        <p:spPr>
          <a:xfrm>
            <a:off x="5461560" y="394848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56BB964-11DA-42B5-86CF-AA9101C60FA4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382;p40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pic>
        <p:nvPicPr>
          <p:cNvPr id="213" name="Google Shape;383;p40" descr=""/>
          <p:cNvPicPr/>
          <p:nvPr/>
        </p:nvPicPr>
        <p:blipFill>
          <a:blip r:embed="rId2"/>
          <a:srcRect l="15171" t="0" r="15278" b="25204"/>
          <a:stretch/>
        </p:blipFill>
        <p:spPr>
          <a:xfrm>
            <a:off x="2605680" y="1978200"/>
            <a:ext cx="4077720" cy="232920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680472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248840" y="1172880"/>
            <a:ext cx="66452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Cliquez ensuite sur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Inscrire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à côté du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membre de la famille concerné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Google Shape;387;p40" descr=""/>
          <p:cNvPicPr/>
          <p:nvPr/>
        </p:nvPicPr>
        <p:blipFill>
          <a:blip r:embed="rId3"/>
          <a:stretch/>
        </p:blipFill>
        <p:spPr>
          <a:xfrm>
            <a:off x="5512680" y="254268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6957000" y="1913040"/>
            <a:ext cx="2059920" cy="18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La mention “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Non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accessible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signifie que que vous ne remplissez pas les critères d’inscription (catégorie d’âge, restriction par niveau, …)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Contactez le club pour en savoir plus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46731D5E-21F8-451B-8998-7BD9F195B369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6. Inscription à une activité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Ajuster son panier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7E3972E7-B8F3-4A1A-A6F3-C8B492239366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7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419;p43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523080" y="660960"/>
            <a:ext cx="830772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Votre 1ère inscription est enregistrée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vous pouvez ajouter d’autres activités (pour le même enfant) à votre panier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Ou rajouter l’inscription d’un autre enfant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en cliquant sur le bouton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Ajouter une inscription 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957000" y="2322720"/>
            <a:ext cx="1991880" cy="16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fr-FR" sz="1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Attention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bénéficier des réductions comme le tarif dégressif, vous devez finaliser un panier unique qui comprendra toutes les inscriptions de votre famille ou les inscriptions multiples d’un même membre.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Google Shape;423;p43" descr=""/>
          <p:cNvPicPr/>
          <p:nvPr/>
        </p:nvPicPr>
        <p:blipFill>
          <a:blip r:embed="rId2"/>
          <a:srcRect l="15832" t="0" r="20210" b="89586"/>
          <a:stretch/>
        </p:blipFill>
        <p:spPr>
          <a:xfrm>
            <a:off x="2605680" y="1990440"/>
            <a:ext cx="4043520" cy="34992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3"/>
          <a:stretch/>
        </p:blipFill>
        <p:spPr>
          <a:xfrm>
            <a:off x="2843640" y="2442600"/>
            <a:ext cx="3636000" cy="1733040"/>
          </a:xfrm>
          <a:prstGeom prst="rect">
            <a:avLst/>
          </a:prstGeom>
          <a:ln>
            <a:noFill/>
          </a:ln>
        </p:spPr>
      </p:pic>
      <p:pic>
        <p:nvPicPr>
          <p:cNvPr id="229" name="Google Shape;424;p43" descr=""/>
          <p:cNvPicPr/>
          <p:nvPr/>
        </p:nvPicPr>
        <p:blipFill>
          <a:blip r:embed="rId4"/>
          <a:stretch/>
        </p:blipFill>
        <p:spPr>
          <a:xfrm>
            <a:off x="3912480" y="336384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5807AACC-0A04-48D6-9F7A-ECCCBB35EB97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7. Ajuster son panier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419;p43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473760" y="948960"/>
            <a:ext cx="830772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Avant d’accéder au paiement, si vous bénéficiez d’un code promo,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veuillez le renseigner comme ci-dessous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6957000" y="2322720"/>
            <a:ext cx="1991880" cy="16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Google Shape;423;p43" descr=""/>
          <p:cNvPicPr/>
          <p:nvPr/>
        </p:nvPicPr>
        <p:blipFill>
          <a:blip r:embed="rId2"/>
          <a:srcRect l="15832" t="0" r="20210" b="89586"/>
          <a:stretch/>
        </p:blipFill>
        <p:spPr>
          <a:xfrm>
            <a:off x="2605680" y="1990440"/>
            <a:ext cx="4043520" cy="34992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2664000" y="2403360"/>
            <a:ext cx="3895200" cy="1772280"/>
          </a:xfrm>
          <a:prstGeom prst="rect">
            <a:avLst/>
          </a:prstGeom>
          <a:ln>
            <a:noFill/>
          </a:ln>
        </p:spPr>
      </p:pic>
      <p:pic>
        <p:nvPicPr>
          <p:cNvPr id="237" name="Google Shape;424;p43" descr=""/>
          <p:cNvPicPr/>
          <p:nvPr/>
        </p:nvPicPr>
        <p:blipFill>
          <a:blip r:embed="rId4"/>
          <a:stretch/>
        </p:blipFill>
        <p:spPr>
          <a:xfrm>
            <a:off x="3973320" y="345600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A13AF7F9-2F9D-4BB7-923E-BDD0A26CB907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7. Ajuster son panier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Paiement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B278C5DE-C989-44A5-8163-A84DCA202408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8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8. Paiement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Google Shape;442;p45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395640" y="1062360"/>
            <a:ext cx="84614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votre panier complet, vous pouvez choisir le mode de règlement qui vous convient.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 paiement par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CB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en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1x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et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3x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6880680" y="2399040"/>
            <a:ext cx="2116080" cy="13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 paiement en 3x par CB divise le montant total du panier par 3.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 premier prélèvement a lieu au moment de l’inscription puis tous les mois de manière automatisée.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Google Shape;445;p45" descr=""/>
          <p:cNvPicPr/>
          <p:nvPr/>
        </p:nvPicPr>
        <p:blipFill>
          <a:blip r:embed="rId2"/>
          <a:srcRect l="15930" t="24057" r="20394" b="8939"/>
          <a:stretch/>
        </p:blipFill>
        <p:spPr>
          <a:xfrm>
            <a:off x="2603520" y="2018160"/>
            <a:ext cx="4046040" cy="2260800"/>
          </a:xfrm>
          <a:prstGeom prst="rect">
            <a:avLst/>
          </a:prstGeom>
          <a:ln>
            <a:noFill/>
          </a:ln>
        </p:spPr>
      </p:pic>
      <p:pic>
        <p:nvPicPr>
          <p:cNvPr id="249" name="Google Shape;446;p45" descr=""/>
          <p:cNvPicPr/>
          <p:nvPr/>
        </p:nvPicPr>
        <p:blipFill>
          <a:blip r:embed="rId3"/>
          <a:srcRect l="15930" t="0" r="20394" b="89458"/>
          <a:stretch/>
        </p:blipFill>
        <p:spPr>
          <a:xfrm>
            <a:off x="2603520" y="1992600"/>
            <a:ext cx="4046040" cy="356400"/>
          </a:xfrm>
          <a:prstGeom prst="rect">
            <a:avLst/>
          </a:prstGeom>
          <a:ln>
            <a:noFill/>
          </a:ln>
        </p:spPr>
      </p:pic>
      <p:pic>
        <p:nvPicPr>
          <p:cNvPr id="250" name="Google Shape;447;p45" descr=""/>
          <p:cNvPicPr/>
          <p:nvPr/>
        </p:nvPicPr>
        <p:blipFill>
          <a:blip r:embed="rId4"/>
          <a:stretch/>
        </p:blipFill>
        <p:spPr>
          <a:xfrm>
            <a:off x="4462920" y="241524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51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B96200A6-A6CF-450A-8057-70156D02CE83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8. Paiement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Google Shape;456;p46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395640" y="1062360"/>
            <a:ext cx="84614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votre panier complet, vous pouvez choisir le mode de règlement qui vous convient.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à l’aide du bouton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Autres moyens de paiement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880680" y="2399040"/>
            <a:ext cx="2116080" cy="18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Si vous avez plusieurs moyens de paiement, cochez «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 Autres paiements 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» et utilisez l’espace de commentaire pour nous les mentionner.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Partagez également dans cet espace toute information que vous jugerez pertinente sur votre inscription.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Google Shape;459;p46" descr=""/>
          <p:cNvPicPr/>
          <p:nvPr/>
        </p:nvPicPr>
        <p:blipFill>
          <a:blip r:embed="rId2"/>
          <a:srcRect l="16021" t="0" r="20488" b="33119"/>
          <a:stretch/>
        </p:blipFill>
        <p:spPr>
          <a:xfrm>
            <a:off x="2603520" y="1992600"/>
            <a:ext cx="4046040" cy="226368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460;p46" descr=""/>
          <p:cNvPicPr/>
          <p:nvPr/>
        </p:nvPicPr>
        <p:blipFill>
          <a:blip r:embed="rId3"/>
          <a:stretch/>
        </p:blipFill>
        <p:spPr>
          <a:xfrm>
            <a:off x="3074400" y="251712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58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A9DA96F6-3B72-4BE0-B2B8-0E31AE333F5A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8. Paiement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Google Shape;482;p48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1785240" y="1010520"/>
            <a:ext cx="55724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Enfin, après avoir ajouté toutes les inscriptions au club et avoir vérifié toutes les informations (licences, options, …) vous pouvez cliquer sur le bouton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Payer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Google Shape;484;p48" descr=""/>
          <p:cNvPicPr/>
          <p:nvPr/>
        </p:nvPicPr>
        <p:blipFill>
          <a:blip r:embed="rId2"/>
          <a:srcRect l="16021" t="32914" r="20488" b="199"/>
          <a:stretch/>
        </p:blipFill>
        <p:spPr>
          <a:xfrm>
            <a:off x="2603520" y="1992600"/>
            <a:ext cx="4046040" cy="2263680"/>
          </a:xfrm>
          <a:prstGeom prst="rect">
            <a:avLst/>
          </a:prstGeom>
          <a:ln>
            <a:noFill/>
          </a:ln>
        </p:spPr>
      </p:pic>
      <p:pic>
        <p:nvPicPr>
          <p:cNvPr id="263" name="Google Shape;485;p48" descr=""/>
          <p:cNvPicPr/>
          <p:nvPr/>
        </p:nvPicPr>
        <p:blipFill>
          <a:blip r:embed="rId3"/>
          <a:srcRect l="16021" t="0" r="20488" b="89236"/>
          <a:stretch/>
        </p:blipFill>
        <p:spPr>
          <a:xfrm>
            <a:off x="2603520" y="1992600"/>
            <a:ext cx="4046040" cy="364680"/>
          </a:xfrm>
          <a:prstGeom prst="rect">
            <a:avLst/>
          </a:prstGeom>
          <a:ln>
            <a:noFill/>
          </a:ln>
        </p:spPr>
      </p:pic>
      <p:pic>
        <p:nvPicPr>
          <p:cNvPr id="264" name="Google Shape;486;p48" descr=""/>
          <p:cNvPicPr/>
          <p:nvPr/>
        </p:nvPicPr>
        <p:blipFill>
          <a:blip r:embed="rId4"/>
          <a:stretch/>
        </p:blipFill>
        <p:spPr>
          <a:xfrm>
            <a:off x="4598280" y="369432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65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614AC154-41BE-4AF6-AC1C-C832F1B3610C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492;p49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pic>
        <p:nvPicPr>
          <p:cNvPr id="267" name="Google Shape;493;p49" descr=""/>
          <p:cNvPicPr/>
          <p:nvPr/>
        </p:nvPicPr>
        <p:blipFill>
          <a:blip r:embed="rId2"/>
          <a:srcRect l="15377" t="0" r="15522" b="25691"/>
          <a:stretch/>
        </p:blipFill>
        <p:spPr>
          <a:xfrm>
            <a:off x="2603520" y="1987920"/>
            <a:ext cx="4062240" cy="232020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8. Paiement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785240" y="1239120"/>
            <a:ext cx="55724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 bandeau vert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Votre inscription est enregistrée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confirme votre inscription.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5FB180FC-EA72-4598-BC49-EE7E8DF5EC18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11760" y="219780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Accéder à l’espace d’inscription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1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4A3D9271-0200-4BB1-B7EF-07140D49B7FC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572000" y="426960"/>
            <a:ext cx="360" cy="428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2"/>
          <p:cNvSpPr/>
          <p:nvPr/>
        </p:nvSpPr>
        <p:spPr>
          <a:xfrm>
            <a:off x="3139200" y="3805920"/>
            <a:ext cx="28864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3"/>
          <p:cNvSpPr/>
          <p:nvPr/>
        </p:nvSpPr>
        <p:spPr>
          <a:xfrm>
            <a:off x="3116880" y="4101120"/>
            <a:ext cx="290844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4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8. Paiement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Google Shape;511;p50" descr=""/>
          <p:cNvPicPr/>
          <p:nvPr/>
        </p:nvPicPr>
        <p:blipFill>
          <a:blip r:embed="rId1"/>
          <a:stretch/>
        </p:blipFill>
        <p:spPr>
          <a:xfrm>
            <a:off x="1464120" y="1042560"/>
            <a:ext cx="1673640" cy="1673640"/>
          </a:xfrm>
          <a:prstGeom prst="rect">
            <a:avLst/>
          </a:prstGeom>
          <a:ln>
            <a:noFill/>
          </a:ln>
        </p:spPr>
      </p:pic>
      <p:pic>
        <p:nvPicPr>
          <p:cNvPr id="276" name="Google Shape;512;p50" descr=""/>
          <p:cNvPicPr/>
          <p:nvPr/>
        </p:nvPicPr>
        <p:blipFill>
          <a:blip r:embed="rId2"/>
          <a:stretch/>
        </p:blipFill>
        <p:spPr>
          <a:xfrm>
            <a:off x="6194880" y="922320"/>
            <a:ext cx="1756440" cy="1756440"/>
          </a:xfrm>
          <a:prstGeom prst="rect">
            <a:avLst/>
          </a:prstGeom>
          <a:ln>
            <a:noFill/>
          </a:ln>
        </p:spPr>
      </p:pic>
      <p:sp>
        <p:nvSpPr>
          <p:cNvPr id="277" name="CustomShape 5"/>
          <p:cNvSpPr/>
          <p:nvPr/>
        </p:nvSpPr>
        <p:spPr>
          <a:xfrm>
            <a:off x="432000" y="2717640"/>
            <a:ext cx="3922200" cy="21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Dans le cas d’un paiement autre que CB 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Règlement à apporter lors des permanences d’aide aux inscriptions.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4908600" y="2711160"/>
            <a:ext cx="3922200" cy="188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Dans le cas d’un paiement par CB 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L’encaissement est automatisé.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95DDC98E-2ED9-4F1C-A0FE-2108B8DA5CA3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11760" y="196920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Suivi des inscriptions</a:t>
            </a:r>
            <a:br/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et paiements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E568D91-748D-4B1D-B450-783E9B1B8847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-6120" y="-132120"/>
            <a:ext cx="171648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9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9. Suivi des inscriptions et paiements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Google Shape;531;p52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2039400" y="980640"/>
            <a:ext cx="50184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suivre vos inscriptions et paiements, cliquez sur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Menu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puis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Mes inscriptions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et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Mes paiements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Google Shape;533;p52" descr=""/>
          <p:cNvPicPr/>
          <p:nvPr/>
        </p:nvPicPr>
        <p:blipFill>
          <a:blip r:embed="rId2"/>
          <a:srcRect l="14370" t="0" r="14370" b="23135"/>
          <a:stretch/>
        </p:blipFill>
        <p:spPr>
          <a:xfrm>
            <a:off x="2615040" y="1990440"/>
            <a:ext cx="4025160" cy="230616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6972480" y="2133720"/>
            <a:ext cx="1991880" cy="18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Bouton “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Menu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puis,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&gt; Bouton “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Mes inscriptions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pour accéder au suivi des inscriptions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&gt; Bouton “</a:t>
            </a: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Mes paiements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pour accéder au suivi des paiements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Google Shape;535;p52" descr=""/>
          <p:cNvPicPr/>
          <p:nvPr/>
        </p:nvPicPr>
        <p:blipFill>
          <a:blip r:embed="rId3"/>
          <a:stretch/>
        </p:blipFill>
        <p:spPr>
          <a:xfrm>
            <a:off x="5918400" y="262728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290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2B45AE4C-D792-4FEE-87F5-A89B03B5EE27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912600" y="199908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Télécharger une facture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75A989D3-1385-49AA-A30A-906891F7549D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-6120" y="-132120"/>
            <a:ext cx="194976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10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10. Télécharger une facture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Google Shape;552;p54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297" name="CustomShape 2"/>
          <p:cNvSpPr/>
          <p:nvPr/>
        </p:nvSpPr>
        <p:spPr>
          <a:xfrm>
            <a:off x="2037240" y="936000"/>
            <a:ext cx="50184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le paiement finalisé, vous pouvez télécharger votre facture depuis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Menu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”, puis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Mes paiements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Google Shape;554;p54" descr=""/>
          <p:cNvPicPr/>
          <p:nvPr/>
        </p:nvPicPr>
        <p:blipFill>
          <a:blip r:embed="rId2"/>
          <a:srcRect l="14370" t="0" r="14370" b="23135"/>
          <a:stretch/>
        </p:blipFill>
        <p:spPr>
          <a:xfrm>
            <a:off x="2615040" y="1990440"/>
            <a:ext cx="4025160" cy="2306160"/>
          </a:xfrm>
          <a:prstGeom prst="rect">
            <a:avLst/>
          </a:prstGeom>
          <a:ln>
            <a:noFill/>
          </a:ln>
        </p:spPr>
      </p:pic>
      <p:pic>
        <p:nvPicPr>
          <p:cNvPr id="299" name="Google Shape;555;p54" descr=""/>
          <p:cNvPicPr/>
          <p:nvPr/>
        </p:nvPicPr>
        <p:blipFill>
          <a:blip r:embed="rId3"/>
          <a:stretch/>
        </p:blipFill>
        <p:spPr>
          <a:xfrm>
            <a:off x="5918400" y="276120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D52E7261-1A9D-48BD-9E86-2D65ADBB7737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10. Télécharger une facture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Google Shape;564;p55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2062080" y="1216800"/>
            <a:ext cx="50184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sur la page de paiements cliquez sur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Voir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la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facture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 pour la télécharger.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Google Shape;566;p55" descr=""/>
          <p:cNvPicPr/>
          <p:nvPr/>
        </p:nvPicPr>
        <p:blipFill>
          <a:blip r:embed="rId2"/>
          <a:srcRect l="15649" t="21499" r="15454" b="4519"/>
          <a:stretch/>
        </p:blipFill>
        <p:spPr>
          <a:xfrm>
            <a:off x="2594880" y="1943640"/>
            <a:ext cx="4085640" cy="2329920"/>
          </a:xfrm>
          <a:prstGeom prst="rect">
            <a:avLst/>
          </a:prstGeom>
          <a:ln>
            <a:noFill/>
          </a:ln>
        </p:spPr>
      </p:pic>
      <p:pic>
        <p:nvPicPr>
          <p:cNvPr id="305" name="Google Shape;567;p55" descr=""/>
          <p:cNvPicPr/>
          <p:nvPr/>
        </p:nvPicPr>
        <p:blipFill>
          <a:blip r:embed="rId3"/>
          <a:srcRect l="15649" t="0" r="15454" b="89678"/>
          <a:stretch/>
        </p:blipFill>
        <p:spPr>
          <a:xfrm>
            <a:off x="2594880" y="1943640"/>
            <a:ext cx="4085640" cy="325440"/>
          </a:xfrm>
          <a:prstGeom prst="rect">
            <a:avLst/>
          </a:prstGeom>
          <a:ln>
            <a:noFill/>
          </a:ln>
        </p:spPr>
      </p:pic>
      <p:pic>
        <p:nvPicPr>
          <p:cNvPr id="306" name="Google Shape;568;p55" descr=""/>
          <p:cNvPicPr/>
          <p:nvPr/>
        </p:nvPicPr>
        <p:blipFill>
          <a:blip r:embed="rId4"/>
          <a:stretch/>
        </p:blipFill>
        <p:spPr>
          <a:xfrm>
            <a:off x="4102920" y="254808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04AE8C47-CF6A-4791-8940-46816E0DEC5A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720000" y="156708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DOCUMENTS A FOURNIR 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téléchargeables sur le site :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0"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  <a:hlinkClick r:id="rId1"/>
              </a:rPr>
              <a:t>https://eveilsportifamplepuis.fr/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00F2C0B6-5386-47C8-9131-5FB8DBE41F8C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4"/>
          <p:cNvSpPr/>
          <p:nvPr/>
        </p:nvSpPr>
        <p:spPr>
          <a:xfrm>
            <a:off x="-90360" y="14400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11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24600" y="415080"/>
            <a:ext cx="8519040" cy="10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            </a:t>
            </a:r>
            <a:r>
              <a:rPr b="0" lang="fr-FR" sz="18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les mineurs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 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            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Attention, si vous avez coché au moins une fois OUI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            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à ce questionnaire, vous avez besoin d’un certificat médical.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EF6B55A3-0A72-4A84-8FC2-1F4E1CAE6041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4"/>
          <p:cNvSpPr/>
          <p:nvPr/>
        </p:nvSpPr>
        <p:spPr>
          <a:xfrm>
            <a:off x="1584000" y="1920240"/>
            <a:ext cx="7271640" cy="283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18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Pour les majeurs </a:t>
            </a:r>
            <a:r>
              <a:rPr b="0" lang="fr-FR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 certificat médical est exigé 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	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- pour une nouvelle inscription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	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- si votre dernier certificat date de plus de 3 ans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	</a:t>
            </a: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- si vous avez coché au moins une fois OUI à ce questionnaire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1800000" y="216000"/>
            <a:ext cx="489564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1) le questionnaire de santé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2160000" y="4104000"/>
            <a:ext cx="590364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2) l’autorisation parentale pour les mineurs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5184000" y="3434400"/>
            <a:ext cx="3742920" cy="741240"/>
          </a:xfrm>
          <a:prstGeom prst="rect">
            <a:avLst/>
          </a:prstGeom>
          <a:solidFill>
            <a:srgbClr val="f3f3f3"/>
          </a:solidFill>
          <a:ln w="9360">
            <a:solidFill>
              <a:srgbClr val="efefe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b="0" lang="fr-FR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eveilsportifamplepuis@orange.fr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0683104786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 allée des jonquilles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69550 AMPLEPUIS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6229800" y="3355200"/>
            <a:ext cx="1867680" cy="6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3"/>
          <p:cNvSpPr/>
          <p:nvPr/>
        </p:nvSpPr>
        <p:spPr>
          <a:xfrm>
            <a:off x="311760" y="3053520"/>
            <a:ext cx="851904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Contactez-nous,</a:t>
            </a:r>
            <a:endParaRPr b="0" lang="fr-F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mail :</a:t>
            </a:r>
            <a:endParaRPr b="0" lang="fr-F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téléphone :</a:t>
            </a:r>
            <a:endParaRPr b="0" lang="fr-F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adresse :</a:t>
            </a:r>
            <a:endParaRPr b="0" lang="fr-F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6229800" y="1032840"/>
            <a:ext cx="18676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2" name="Google Shape;583;p56" descr=""/>
          <p:cNvPicPr/>
          <p:nvPr/>
        </p:nvPicPr>
        <p:blipFill>
          <a:blip r:embed="rId2"/>
          <a:stretch/>
        </p:blipFill>
        <p:spPr>
          <a:xfrm>
            <a:off x="3282120" y="587160"/>
            <a:ext cx="2578320" cy="2578320"/>
          </a:xfrm>
          <a:prstGeom prst="rect">
            <a:avLst/>
          </a:prstGeom>
          <a:ln>
            <a:noFill/>
          </a:ln>
        </p:spPr>
      </p:pic>
      <p:sp>
        <p:nvSpPr>
          <p:cNvPr id="323" name="CustomShape 5"/>
          <p:cNvSpPr/>
          <p:nvPr/>
        </p:nvSpPr>
        <p:spPr>
          <a:xfrm>
            <a:off x="6229800" y="3069360"/>
            <a:ext cx="18676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TEXTE D’AIDE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6"/>
          <p:cNvSpPr/>
          <p:nvPr/>
        </p:nvSpPr>
        <p:spPr>
          <a:xfrm>
            <a:off x="522720" y="2206440"/>
            <a:ext cx="1867680" cy="6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7"/>
          <p:cNvSpPr/>
          <p:nvPr/>
        </p:nvSpPr>
        <p:spPr>
          <a:xfrm>
            <a:off x="522720" y="1920240"/>
            <a:ext cx="18676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6" name="" descr=""/>
          <p:cNvPicPr/>
          <p:nvPr/>
        </p:nvPicPr>
        <p:blipFill>
          <a:blip r:embed="rId3"/>
          <a:stretch/>
        </p:blipFill>
        <p:spPr>
          <a:xfrm>
            <a:off x="761400" y="302040"/>
            <a:ext cx="1685520" cy="1903320"/>
          </a:xfrm>
          <a:prstGeom prst="rect">
            <a:avLst/>
          </a:prstGeom>
          <a:ln>
            <a:noFill/>
          </a:ln>
        </p:spPr>
      </p:pic>
      <p:pic>
        <p:nvPicPr>
          <p:cNvPr id="327" name="" descr=""/>
          <p:cNvPicPr/>
          <p:nvPr/>
        </p:nvPicPr>
        <p:blipFill>
          <a:blip r:embed="rId4"/>
          <a:stretch/>
        </p:blipFill>
        <p:spPr>
          <a:xfrm>
            <a:off x="7056000" y="309960"/>
            <a:ext cx="1582920" cy="91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926040" y="1442160"/>
            <a:ext cx="186768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1. Accéder à l’espace d’inscription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849400" y="2283840"/>
            <a:ext cx="3270240" cy="451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INSCRIPTION EN LIGNE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2749320" y="1256040"/>
            <a:ext cx="364392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1. Se rendre sur le site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r>
              <a:rPr b="0" lang="fr-FR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  <a:hlinkClick r:id="rId1"/>
              </a:rPr>
              <a:t>https://eveilsportifamplepuis.fr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/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2. Cliquez sur l’onglet 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2136600" y="2698560"/>
            <a:ext cx="48690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Ou copiez directement ce lien dans votre barre de recherche 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2232000" y="3193200"/>
            <a:ext cx="4566600" cy="29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i="1" lang="fr-FR" sz="1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https://eveilsportifamplepuis.comiti-sport.fr/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688068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2136600" y="3612960"/>
            <a:ext cx="48690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b7b7b7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Les navigateurs les plus optimisés pour l’utilisation de Comiti sont </a:t>
            </a:r>
            <a:r>
              <a:rPr b="0" i="1" lang="fr-FR" sz="1400" spc="-1" strike="noStrike">
                <a:solidFill>
                  <a:srgbClr val="b7b7b7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Google Chrome</a:t>
            </a:r>
            <a:r>
              <a:rPr b="0" lang="fr-FR" sz="1400" spc="-1" strike="noStrike">
                <a:solidFill>
                  <a:srgbClr val="b7b7b7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et </a:t>
            </a:r>
            <a:r>
              <a:rPr b="0" i="1" lang="fr-FR" sz="1400" spc="-1" strike="noStrike">
                <a:solidFill>
                  <a:srgbClr val="b7b7b7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Mozilla Firefox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D1A8D8CC-C3FF-4AF2-852D-D590A5886BFB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11760" y="219780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Créer un compte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3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2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A39FB252-1BAA-41C1-ABE9-459703A8AB5F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30;p18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2. Créer un compte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611800" y="1165320"/>
            <a:ext cx="391932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Une fois sur l’espace d’inscription, cliquez sur le bouton “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Créer un compte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88068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2664000" y="2016000"/>
            <a:ext cx="3951720" cy="2093760"/>
          </a:xfrm>
          <a:prstGeom prst="rect">
            <a:avLst/>
          </a:prstGeom>
          <a:ln>
            <a:noFill/>
          </a:ln>
        </p:spPr>
      </p:pic>
      <p:pic>
        <p:nvPicPr>
          <p:cNvPr id="125" name="Google Shape;138;p18" descr=""/>
          <p:cNvPicPr/>
          <p:nvPr/>
        </p:nvPicPr>
        <p:blipFill>
          <a:blip r:embed="rId3"/>
          <a:stretch/>
        </p:blipFill>
        <p:spPr>
          <a:xfrm>
            <a:off x="6046200" y="1950120"/>
            <a:ext cx="706320" cy="70632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8EC1816E-104E-451E-A826-E5EAAFA8181D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44;p19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2. Créer un compte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611800" y="1096920"/>
            <a:ext cx="391932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Renseignez ici les coordonnées du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responsable légal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6949080" y="2109960"/>
            <a:ext cx="1991880" cy="20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ATTENTION :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L’adresse email renseignée sera utilisée comme identifiant de connexion.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Le club vous enverra son actualité et les informations utiles à cette même adresse.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Veillez à renseigner des informations valides.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688068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Google Shape;150;p19" descr=""/>
          <p:cNvPicPr/>
          <p:nvPr/>
        </p:nvPicPr>
        <p:blipFill>
          <a:blip r:embed="rId2"/>
          <a:srcRect l="0" t="0" r="0" b="37652"/>
          <a:stretch/>
        </p:blipFill>
        <p:spPr>
          <a:xfrm>
            <a:off x="2596680" y="1918080"/>
            <a:ext cx="4060080" cy="235872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A3C8418-7852-44EC-A4C2-62354E61A371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56;p20" descr=""/>
          <p:cNvPicPr/>
          <p:nvPr/>
        </p:nvPicPr>
        <p:blipFill>
          <a:blip r:embed="rId1"/>
          <a:stretch/>
        </p:blipFill>
        <p:spPr>
          <a:xfrm>
            <a:off x="1391400" y="528480"/>
            <a:ext cx="6359400" cy="635940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57;p20" descr=""/>
          <p:cNvPicPr/>
          <p:nvPr/>
        </p:nvPicPr>
        <p:blipFill>
          <a:blip r:embed="rId2"/>
          <a:srcRect l="13793" t="9564" r="13290" b="23253"/>
          <a:stretch/>
        </p:blipFill>
        <p:spPr>
          <a:xfrm>
            <a:off x="2598120" y="1996560"/>
            <a:ext cx="4041000" cy="22881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11760" y="4449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FR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2. Créer un compte</a:t>
            </a:r>
            <a:br/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702440" y="1098000"/>
            <a:ext cx="573804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Votre compte est à présent créé, vous pouvez utiliser votre adresse mail et le mot de passe défini pour vous connecter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6933600" y="2502000"/>
            <a:ext cx="1991880" cy="12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En cas d’oubli de mot de passe, vous pouvez cliquer sur le bouton “Mot de passe oublié” présent sur la page de connexion pour recevoir par mail une procédure de réinitialisation.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6880680" y="4608000"/>
            <a:ext cx="1481760" cy="25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Google Shape;163;p20" descr=""/>
          <p:cNvPicPr/>
          <p:nvPr/>
        </p:nvPicPr>
        <p:blipFill>
          <a:blip r:embed="rId3"/>
          <a:srcRect l="13793" t="0" r="13290" b="91008"/>
          <a:stretch/>
        </p:blipFill>
        <p:spPr>
          <a:xfrm>
            <a:off x="2598120" y="1964160"/>
            <a:ext cx="4041000" cy="306720"/>
          </a:xfrm>
          <a:prstGeom prst="rect">
            <a:avLst/>
          </a:prstGeom>
          <a:ln>
            <a:noFill/>
          </a:ln>
        </p:spPr>
      </p:pic>
      <p:sp>
        <p:nvSpPr>
          <p:cNvPr id="141" name="CustomShape 5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73E5D101-A276-4099-8DC7-47BED9F69CA8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6120" y="-132120"/>
            <a:ext cx="1443240" cy="54504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"/>
          <p:cNvSpPr/>
          <p:nvPr/>
        </p:nvSpPr>
        <p:spPr>
          <a:xfrm>
            <a:off x="311760" y="204516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Ajout d’un membre </a:t>
            </a:r>
            <a:br/>
            <a:r>
              <a:rPr b="0" lang="fr-FR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à la famille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226440" y="291960"/>
            <a:ext cx="5274000" cy="43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3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697E5F3C-17AC-4700-A97B-8B3B999DB775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Application>LibreOffice/5.3.6.1$Windows_x86 LibreOffice_project/686f202eff87ef707079aeb7f485847613344eb7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2023-08-02T12:41:49Z</dcterms:modified>
  <cp:revision>49</cp:revision>
  <dc:subject/>
  <dc:title>Guide de l’adhérent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0x010100A2D5B602BEF1454A9D1C2F130CCE88CB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Notes">
    <vt:i4>44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44</vt:i4>
  </property>
</Properties>
</file>